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D10F4-4697-4AAA-A3EC-6D396E39C0CB}" type="datetimeFigureOut">
              <a:rPr lang="en-IE" smtClean="0"/>
              <a:t>20/04/2018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BEC6B-AA25-4DB2-A78A-18D06AF6874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29737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D10F4-4697-4AAA-A3EC-6D396E39C0CB}" type="datetimeFigureOut">
              <a:rPr lang="en-IE" smtClean="0"/>
              <a:t>20/04/2018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BEC6B-AA25-4DB2-A78A-18D06AF6874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95955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D10F4-4697-4AAA-A3EC-6D396E39C0CB}" type="datetimeFigureOut">
              <a:rPr lang="en-IE" smtClean="0"/>
              <a:t>20/04/2018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BEC6B-AA25-4DB2-A78A-18D06AF6874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25593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D10F4-4697-4AAA-A3EC-6D396E39C0CB}" type="datetimeFigureOut">
              <a:rPr lang="en-IE" smtClean="0"/>
              <a:t>20/04/2018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BEC6B-AA25-4DB2-A78A-18D06AF6874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85181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D10F4-4697-4AAA-A3EC-6D396E39C0CB}" type="datetimeFigureOut">
              <a:rPr lang="en-IE" smtClean="0"/>
              <a:t>20/04/2018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BEC6B-AA25-4DB2-A78A-18D06AF6874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13168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D10F4-4697-4AAA-A3EC-6D396E39C0CB}" type="datetimeFigureOut">
              <a:rPr lang="en-IE" smtClean="0"/>
              <a:t>20/04/2018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BEC6B-AA25-4DB2-A78A-18D06AF6874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00610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D10F4-4697-4AAA-A3EC-6D396E39C0CB}" type="datetimeFigureOut">
              <a:rPr lang="en-IE" smtClean="0"/>
              <a:t>20/04/2018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BEC6B-AA25-4DB2-A78A-18D06AF6874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9440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D10F4-4697-4AAA-A3EC-6D396E39C0CB}" type="datetimeFigureOut">
              <a:rPr lang="en-IE" smtClean="0"/>
              <a:t>20/04/2018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BEC6B-AA25-4DB2-A78A-18D06AF6874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94366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D10F4-4697-4AAA-A3EC-6D396E39C0CB}" type="datetimeFigureOut">
              <a:rPr lang="en-IE" smtClean="0"/>
              <a:t>20/04/2018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BEC6B-AA25-4DB2-A78A-18D06AF6874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52263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D10F4-4697-4AAA-A3EC-6D396E39C0CB}" type="datetimeFigureOut">
              <a:rPr lang="en-IE" smtClean="0"/>
              <a:t>20/04/2018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BEC6B-AA25-4DB2-A78A-18D06AF6874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38837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D10F4-4697-4AAA-A3EC-6D396E39C0CB}" type="datetimeFigureOut">
              <a:rPr lang="en-IE" smtClean="0"/>
              <a:t>20/04/2018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BEC6B-AA25-4DB2-A78A-18D06AF6874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05410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4D10F4-4697-4AAA-A3EC-6D396E39C0CB}" type="datetimeFigureOut">
              <a:rPr lang="en-IE" smtClean="0"/>
              <a:t>20/04/2018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BEC6B-AA25-4DB2-A78A-18D06AF6874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25778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" y="0"/>
            <a:ext cx="12167435" cy="69577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0064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E" sz="6000" dirty="0" smtClean="0">
                <a:solidFill>
                  <a:srgbClr val="FF0000"/>
                </a:solidFill>
                <a:latin typeface="Outrun future" panose="02000800000000000000" pitchFamily="2" charset="0"/>
              </a:rPr>
              <a:t>PLOT</a:t>
            </a:r>
            <a:endParaRPr lang="en-IE" sz="6000" dirty="0">
              <a:solidFill>
                <a:srgbClr val="FF0000"/>
              </a:solidFill>
              <a:latin typeface="Outrun future" panose="020008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1980" y="1928552"/>
            <a:ext cx="109880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>
                <a:latin typeface="Outrun future" panose="02000800000000000000" pitchFamily="2" charset="0"/>
              </a:rPr>
              <a:t>One dog</a:t>
            </a:r>
            <a:r>
              <a:rPr lang="en-IE" b="1" dirty="0" smtClean="0">
                <a:latin typeface="Outrun future" panose="02000800000000000000" pitchFamily="2" charset="0"/>
              </a:rPr>
              <a:t>.  </a:t>
            </a:r>
            <a:r>
              <a:rPr lang="en-IE" b="1" dirty="0">
                <a:latin typeface="Outrun future" panose="02000800000000000000" pitchFamily="2" charset="0"/>
              </a:rPr>
              <a:t>One driver. </a:t>
            </a:r>
            <a:r>
              <a:rPr lang="en-IE" b="1" dirty="0" smtClean="0">
                <a:latin typeface="Outrun future" panose="02000800000000000000" pitchFamily="2" charset="0"/>
              </a:rPr>
              <a:t> One </a:t>
            </a:r>
            <a:r>
              <a:rPr lang="en-IE" b="1" dirty="0">
                <a:latin typeface="Outrun future" panose="02000800000000000000" pitchFamily="2" charset="0"/>
              </a:rPr>
              <a:t>story. </a:t>
            </a:r>
            <a:endParaRPr lang="en-IE" b="1" dirty="0" smtClean="0">
              <a:latin typeface="Outrun future" panose="02000800000000000000" pitchFamily="2" charset="0"/>
            </a:endParaRPr>
          </a:p>
          <a:p>
            <a:pPr algn="ctr"/>
            <a:endParaRPr lang="en-IE" dirty="0">
              <a:latin typeface="Outrun future" panose="02000800000000000000" pitchFamily="2" charset="0"/>
            </a:endParaRPr>
          </a:p>
          <a:p>
            <a:pPr algn="ctr"/>
            <a:r>
              <a:rPr lang="en-IE" b="1" dirty="0">
                <a:latin typeface="+mj-lt"/>
              </a:rPr>
              <a:t>Seeking adventure in his small, canine world, a dog travels the length of the country on a seemingly endless road. A lightning fast car jams on the breaks, almost killing our canine hero. With a driver on a mission (and happening to have two tickets to the greatest music festival of all time), the duo joins forces, setting a course for </a:t>
            </a:r>
            <a:r>
              <a:rPr lang="en-IE" b="1" dirty="0" err="1">
                <a:latin typeface="+mj-lt"/>
              </a:rPr>
              <a:t>ZeroOne</a:t>
            </a:r>
            <a:r>
              <a:rPr lang="en-IE" b="1" dirty="0">
                <a:latin typeface="+mj-lt"/>
              </a:rPr>
              <a:t> City.</a:t>
            </a:r>
          </a:p>
          <a:p>
            <a:pPr algn="ctr"/>
            <a:r>
              <a:rPr lang="en-IE" b="1" dirty="0">
                <a:latin typeface="+mj-lt"/>
              </a:rPr>
              <a:t>Will this clash of worlds end well?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715" y="1542559"/>
            <a:ext cx="5582570" cy="56219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38060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 smtClean="0">
                <a:solidFill>
                  <a:srgbClr val="FF0000"/>
                </a:solidFill>
                <a:latin typeface="Outrun future" panose="02000800000000000000" pitchFamily="2" charset="0"/>
              </a:rPr>
              <a:t>CHARACTERS</a:t>
            </a:r>
            <a:endParaRPr lang="en-IE" dirty="0">
              <a:solidFill>
                <a:srgbClr val="FF0000"/>
              </a:solidFill>
              <a:latin typeface="Outrun future" panose="020008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E" sz="4000" dirty="0" smtClean="0">
                <a:latin typeface="Outrun future" panose="02000800000000000000" pitchFamily="2" charset="0"/>
              </a:rPr>
              <a:t>DRIVER</a:t>
            </a:r>
            <a:endParaRPr lang="en-IE" sz="4000" dirty="0">
              <a:latin typeface="Outrun future" panose="02000800000000000000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E" sz="4000" dirty="0" smtClean="0">
                <a:latin typeface="Outrun future" panose="02000800000000000000" pitchFamily="2" charset="0"/>
              </a:rPr>
              <a:t>CANINE</a:t>
            </a:r>
            <a:endParaRPr lang="en-IE" sz="4000" dirty="0">
              <a:latin typeface="Outrun future" panose="02000800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338" y="3383656"/>
            <a:ext cx="3689324" cy="18819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9" y="2755899"/>
            <a:ext cx="3887845" cy="31374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8302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 smtClean="0">
                <a:solidFill>
                  <a:srgbClr val="FF0000"/>
                </a:solidFill>
                <a:latin typeface="Outrun future" panose="02000800000000000000" pitchFamily="2" charset="0"/>
              </a:rPr>
              <a:t>TOOLS</a:t>
            </a:r>
            <a:endParaRPr lang="en-IE" dirty="0">
              <a:solidFill>
                <a:srgbClr val="FF0000"/>
              </a:solidFill>
              <a:latin typeface="Outrun future" panose="020008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267" y="1625304"/>
            <a:ext cx="1718733" cy="16903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320" y="1625600"/>
            <a:ext cx="1733413" cy="16900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772" y="1949995"/>
            <a:ext cx="2634456" cy="10412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82116" y="3733799"/>
            <a:ext cx="2027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>
                <a:solidFill>
                  <a:srgbClr val="FF0000"/>
                </a:solidFill>
                <a:latin typeface="Outrun future" panose="02000800000000000000" pitchFamily="2" charset="0"/>
              </a:rPr>
              <a:t>INFLUENCED BY</a:t>
            </a:r>
            <a:endParaRPr lang="en-IE" dirty="0">
              <a:solidFill>
                <a:srgbClr val="FF0000"/>
              </a:solidFill>
              <a:latin typeface="Outrun future" panose="02000800000000000000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811" y="4660169"/>
            <a:ext cx="1787922" cy="7099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08" y="4720999"/>
            <a:ext cx="1988824" cy="6766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058" y="4442338"/>
            <a:ext cx="2392410" cy="12339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767" y="4380130"/>
            <a:ext cx="2000007" cy="10163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4339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60370" y="2644170"/>
            <a:ext cx="48712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9600" dirty="0" smtClean="0">
                <a:solidFill>
                  <a:srgbClr val="FF0000"/>
                </a:solidFill>
                <a:latin typeface="Outrun future" panose="02000800000000000000" pitchFamily="2" charset="0"/>
              </a:rPr>
              <a:t>Enjoy!</a:t>
            </a:r>
            <a:endParaRPr lang="en-IE" sz="9600" dirty="0">
              <a:solidFill>
                <a:srgbClr val="FF0000"/>
              </a:solidFill>
              <a:latin typeface="Outrun future" panose="02000800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27186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98</Words>
  <Application>Microsoft Office PowerPoint</Application>
  <PresentationFormat>Widescreen</PresentationFormat>
  <Paragraphs>11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Outrun future</vt:lpstr>
      <vt:lpstr>Office Theme</vt:lpstr>
      <vt:lpstr>PowerPoint Presentation</vt:lpstr>
      <vt:lpstr>PLOT</vt:lpstr>
      <vt:lpstr>CHARACTERS</vt:lpstr>
      <vt:lpstr>TOOLS</vt:lpstr>
      <vt:lpstr>PowerPoint Presentation</vt:lpstr>
    </vt:vector>
  </TitlesOfParts>
  <Company>National College of Ireland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Byrne</dc:creator>
  <cp:lastModifiedBy>Matthew Byrne</cp:lastModifiedBy>
  <cp:revision>3</cp:revision>
  <dcterms:created xsi:type="dcterms:W3CDTF">2018-04-20T12:37:16Z</dcterms:created>
  <dcterms:modified xsi:type="dcterms:W3CDTF">2018-04-20T13:04:10Z</dcterms:modified>
</cp:coreProperties>
</file>